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  <p:sldId id="284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898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求主今日引導我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lead me to some soul today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0"/>
            <a:ext cx="9959500" cy="66347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求主今日引導我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kim-jit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請教導我傳揚真理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-kau-to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thoan-iong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Chin-ji;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 me to some soul today,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teach me, Lord,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what to say;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1"/>
            <a:ext cx="9792586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有親友罪中失喪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sit-song,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無法找到正路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-kau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of mine are lost in sin,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cannot find their way.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010" y="350874"/>
            <a:ext cx="9718157" cy="650712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altLang="zh-TW" sz="4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沒有人關心照顧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Bo-u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-ko;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沒有人替伊祈禱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to;</a:t>
            </a: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Few there are who seem to care,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few there are who pray;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7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0"/>
            <a:ext cx="9792586" cy="6709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熔我心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充滿我靈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1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sim,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-moa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使我領人歸祢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Melt my heart and fill my life,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Give me one soul today.</a:t>
            </a:r>
          </a:p>
        </p:txBody>
      </p:sp>
    </p:spTree>
    <p:extLst>
      <p:ext uri="{BB962C8B-B14F-4D97-AF65-F5344CB8AC3E}">
        <p14:creationId xmlns:p14="http://schemas.microsoft.com/office/powerpoint/2010/main" val="373492254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2080</TotalTime>
  <Words>190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Candara</vt:lpstr>
      <vt:lpstr>Century Gothic</vt:lpstr>
      <vt:lpstr>Wingdings 3</vt:lpstr>
      <vt:lpstr>Slice</vt:lpstr>
      <vt:lpstr>求主今日引導我 lead me to some soul today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275</cp:revision>
  <dcterms:created xsi:type="dcterms:W3CDTF">2020-01-10T06:25:13Z</dcterms:created>
  <dcterms:modified xsi:type="dcterms:W3CDTF">2021-08-31T07:15:12Z</dcterms:modified>
</cp:coreProperties>
</file>